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89" r:id="rId4"/>
    <p:sldMasterId id="2147483702" r:id="rId5"/>
    <p:sldMasterId id="2147483743" r:id="rId6"/>
  </p:sldMasterIdLst>
  <p:notesMasterIdLst>
    <p:notesMasterId r:id="rId16"/>
  </p:notesMasterIdLst>
  <p:sldIdLst>
    <p:sldId id="257" r:id="rId7"/>
    <p:sldId id="258" r:id="rId8"/>
    <p:sldId id="270" r:id="rId9"/>
    <p:sldId id="261" r:id="rId10"/>
    <p:sldId id="262" r:id="rId11"/>
    <p:sldId id="263" r:id="rId12"/>
    <p:sldId id="268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31E26-D5BA-479A-AF90-72576599824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F4DB-9DAF-41D5-BCDF-55C2F938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8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C00322-A518-4017-BF8A-E4777B5727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0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6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50709" indent="-288734" defTabSz="93036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54938" indent="-230987" defTabSz="93036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16913" indent="-230987" defTabSz="93036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78888" indent="-230987" defTabSz="93036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40862" indent="-230987" defTabSz="93036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02838" indent="-230987" defTabSz="93036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64813" indent="-230987" defTabSz="93036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926788" indent="-230987" defTabSz="93036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8F2BE8-14AD-4422-9B7A-BE0DF4715FE3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C00322-A518-4017-BF8A-E4777B5727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25" indent="0" algn="ctr">
              <a:buNone/>
              <a:defRPr/>
            </a:lvl2pPr>
            <a:lvl3pPr marL="642255" indent="0" algn="ctr">
              <a:buNone/>
              <a:defRPr/>
            </a:lvl3pPr>
            <a:lvl4pPr marL="963382" indent="0" algn="ctr">
              <a:buNone/>
              <a:defRPr/>
            </a:lvl4pPr>
            <a:lvl5pPr marL="1284513" indent="0" algn="ctr">
              <a:buNone/>
              <a:defRPr/>
            </a:lvl5pPr>
            <a:lvl6pPr marL="1605642" indent="0" algn="ctr">
              <a:buNone/>
              <a:defRPr/>
            </a:lvl6pPr>
            <a:lvl7pPr marL="1926770" indent="0" algn="ctr">
              <a:buNone/>
              <a:defRPr/>
            </a:lvl7pPr>
            <a:lvl8pPr marL="2247901" indent="0" algn="ctr">
              <a:buNone/>
              <a:defRPr/>
            </a:lvl8pPr>
            <a:lvl9pPr marL="25690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9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7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05EE-7244-49D4-AFF0-2AAE5CCDBA8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4/23/2014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4D51C-3714-4C58-8A41-702D53C038A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39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10B0-08EB-44F6-BA19-7D87D8E7FDF2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4/23/2014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DFFCD-B85C-4A0A-8AAC-61B80D56DE1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0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0F04C-B040-4583-92BD-00E4FDA25CB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8BC8-524B-48EE-AA56-4991668759E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54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F3CD-7CD6-4A01-AF1B-7F5CD7DBC5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E1F1-C6B0-4D4D-974E-D2D1791134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64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80D4-C54E-41AA-9B00-C3C7991A0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79DE-30B6-4418-BF11-6B88F4C06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2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451F-0D61-4BE5-AD8D-EF3EF1A963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719C-83D9-4B49-85C9-1EB3BB85E3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3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6D73-0A7D-4A50-96A8-29260CEE5D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BF5B-BF2E-44F8-A099-EECA03BFB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3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5" indent="0">
              <a:buNone/>
              <a:defRPr sz="1800" b="1"/>
            </a:lvl3pPr>
            <a:lvl4pPr marL="1370130" indent="0">
              <a:buNone/>
              <a:defRPr sz="1600" b="1"/>
            </a:lvl4pPr>
            <a:lvl5pPr marL="1826837" indent="0">
              <a:buNone/>
              <a:defRPr sz="1600" b="1"/>
            </a:lvl5pPr>
            <a:lvl6pPr marL="2283543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1" indent="0">
              <a:buNone/>
              <a:defRPr sz="1600" b="1"/>
            </a:lvl8pPr>
            <a:lvl9pPr marL="3653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5" indent="0">
              <a:buNone/>
              <a:defRPr sz="1800" b="1"/>
            </a:lvl3pPr>
            <a:lvl4pPr marL="1370130" indent="0">
              <a:buNone/>
              <a:defRPr sz="1600" b="1"/>
            </a:lvl4pPr>
            <a:lvl5pPr marL="1826837" indent="0">
              <a:buNone/>
              <a:defRPr sz="1600" b="1"/>
            </a:lvl5pPr>
            <a:lvl6pPr marL="2283543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1" indent="0">
              <a:buNone/>
              <a:defRPr sz="1600" b="1"/>
            </a:lvl8pPr>
            <a:lvl9pPr marL="3653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D0D4-05E9-485F-ACC3-17908BBA56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2F69-30AF-4656-AFC3-E8971800AE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5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57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899D-D6F1-4E36-8A6A-77608A98C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9FBB-6FBA-4D38-9272-BA38BBEA88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44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3B0C-3C8F-4539-8E35-948A715E7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24CB-D59E-48C0-A45C-B46A7D06CF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5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5" indent="0">
              <a:buNone/>
              <a:defRPr sz="1000"/>
            </a:lvl3pPr>
            <a:lvl4pPr marL="1370130" indent="0">
              <a:buNone/>
              <a:defRPr sz="900"/>
            </a:lvl4pPr>
            <a:lvl5pPr marL="1826837" indent="0">
              <a:buNone/>
              <a:defRPr sz="900"/>
            </a:lvl5pPr>
            <a:lvl6pPr marL="2283543" indent="0">
              <a:buNone/>
              <a:defRPr sz="900"/>
            </a:lvl6pPr>
            <a:lvl7pPr marL="2740257" indent="0">
              <a:buNone/>
              <a:defRPr sz="900"/>
            </a:lvl7pPr>
            <a:lvl8pPr marL="3196961" indent="0">
              <a:buNone/>
              <a:defRPr sz="900"/>
            </a:lvl8pPr>
            <a:lvl9pPr marL="36536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0E50-3C25-45AF-9B06-076CD5D17C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9853-921B-403B-973E-726FAF9C32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57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04" indent="0">
              <a:buNone/>
              <a:defRPr sz="2800"/>
            </a:lvl2pPr>
            <a:lvl3pPr marL="913415" indent="0">
              <a:buNone/>
              <a:defRPr sz="2400"/>
            </a:lvl3pPr>
            <a:lvl4pPr marL="1370130" indent="0">
              <a:buNone/>
              <a:defRPr sz="2000"/>
            </a:lvl4pPr>
            <a:lvl5pPr marL="1826837" indent="0">
              <a:buNone/>
              <a:defRPr sz="2000"/>
            </a:lvl5pPr>
            <a:lvl6pPr marL="2283543" indent="0">
              <a:buNone/>
              <a:defRPr sz="2000"/>
            </a:lvl6pPr>
            <a:lvl7pPr marL="2740257" indent="0">
              <a:buNone/>
              <a:defRPr sz="2000"/>
            </a:lvl7pPr>
            <a:lvl8pPr marL="3196961" indent="0">
              <a:buNone/>
              <a:defRPr sz="2000"/>
            </a:lvl8pPr>
            <a:lvl9pPr marL="365367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5" indent="0">
              <a:buNone/>
              <a:defRPr sz="1000"/>
            </a:lvl3pPr>
            <a:lvl4pPr marL="1370130" indent="0">
              <a:buNone/>
              <a:defRPr sz="900"/>
            </a:lvl4pPr>
            <a:lvl5pPr marL="1826837" indent="0">
              <a:buNone/>
              <a:defRPr sz="900"/>
            </a:lvl5pPr>
            <a:lvl6pPr marL="2283543" indent="0">
              <a:buNone/>
              <a:defRPr sz="900"/>
            </a:lvl6pPr>
            <a:lvl7pPr marL="2740257" indent="0">
              <a:buNone/>
              <a:defRPr sz="900"/>
            </a:lvl7pPr>
            <a:lvl8pPr marL="3196961" indent="0">
              <a:buNone/>
              <a:defRPr sz="900"/>
            </a:lvl8pPr>
            <a:lvl9pPr marL="36536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621C-A55E-46D2-A966-0745CDAEF3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211B-C761-49BA-BF03-C1F96E6A7F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31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7590-4DC2-470C-945A-E220E3205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070B-E007-4BBE-9343-A08356AF0F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94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BDA4-8189-473C-A65E-41F8E1334C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36E3-388C-4C8E-8E16-565FA9C6C0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04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3DC8-5DE3-4137-98A7-2449083871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47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F3CD-7CD6-4A01-AF1B-7F5CD7DBC5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E1F1-C6B0-4D4D-974E-D2D1791134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3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80D4-C54E-41AA-9B00-C3C7991A0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79DE-30B6-4418-BF11-6B88F4C06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09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451F-0D61-4BE5-AD8D-EF3EF1A963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719C-83D9-4B49-85C9-1EB3BB85E3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2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25" indent="0">
              <a:buNone/>
              <a:defRPr sz="1300"/>
            </a:lvl2pPr>
            <a:lvl3pPr marL="642255" indent="0">
              <a:buNone/>
              <a:defRPr sz="1100"/>
            </a:lvl3pPr>
            <a:lvl4pPr marL="963382" indent="0">
              <a:buNone/>
              <a:defRPr sz="1000"/>
            </a:lvl4pPr>
            <a:lvl5pPr marL="1284513" indent="0">
              <a:buNone/>
              <a:defRPr sz="1000"/>
            </a:lvl5pPr>
            <a:lvl6pPr marL="1605642" indent="0">
              <a:buNone/>
              <a:defRPr sz="1000"/>
            </a:lvl6pPr>
            <a:lvl7pPr marL="1926770" indent="0">
              <a:buNone/>
              <a:defRPr sz="1000"/>
            </a:lvl7pPr>
            <a:lvl8pPr marL="2247901" indent="0">
              <a:buNone/>
              <a:defRPr sz="1000"/>
            </a:lvl8pPr>
            <a:lvl9pPr marL="25690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650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6D73-0A7D-4A50-96A8-29260CEE5D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BF5B-BF2E-44F8-A099-EECA03BFB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56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5" indent="0">
              <a:buNone/>
              <a:defRPr sz="1800" b="1"/>
            </a:lvl3pPr>
            <a:lvl4pPr marL="1370130" indent="0">
              <a:buNone/>
              <a:defRPr sz="1600" b="1"/>
            </a:lvl4pPr>
            <a:lvl5pPr marL="1826837" indent="0">
              <a:buNone/>
              <a:defRPr sz="1600" b="1"/>
            </a:lvl5pPr>
            <a:lvl6pPr marL="2283543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1" indent="0">
              <a:buNone/>
              <a:defRPr sz="1600" b="1"/>
            </a:lvl8pPr>
            <a:lvl9pPr marL="3653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5" indent="0">
              <a:buNone/>
              <a:defRPr sz="1800" b="1"/>
            </a:lvl3pPr>
            <a:lvl4pPr marL="1370130" indent="0">
              <a:buNone/>
              <a:defRPr sz="1600" b="1"/>
            </a:lvl4pPr>
            <a:lvl5pPr marL="1826837" indent="0">
              <a:buNone/>
              <a:defRPr sz="1600" b="1"/>
            </a:lvl5pPr>
            <a:lvl6pPr marL="2283543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1" indent="0">
              <a:buNone/>
              <a:defRPr sz="1600" b="1"/>
            </a:lvl8pPr>
            <a:lvl9pPr marL="3653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D0D4-05E9-485F-ACC3-17908BBA56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2F69-30AF-4656-AFC3-E8971800AE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3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899D-D6F1-4E36-8A6A-77608A98C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9FBB-6FBA-4D38-9272-BA38BBEA88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28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3B0C-3C8F-4539-8E35-948A715E7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24CB-D59E-48C0-A45C-B46A7D06CF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87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5" indent="0">
              <a:buNone/>
              <a:defRPr sz="1000"/>
            </a:lvl3pPr>
            <a:lvl4pPr marL="1370130" indent="0">
              <a:buNone/>
              <a:defRPr sz="900"/>
            </a:lvl4pPr>
            <a:lvl5pPr marL="1826837" indent="0">
              <a:buNone/>
              <a:defRPr sz="900"/>
            </a:lvl5pPr>
            <a:lvl6pPr marL="2283543" indent="0">
              <a:buNone/>
              <a:defRPr sz="900"/>
            </a:lvl6pPr>
            <a:lvl7pPr marL="2740257" indent="0">
              <a:buNone/>
              <a:defRPr sz="900"/>
            </a:lvl7pPr>
            <a:lvl8pPr marL="3196961" indent="0">
              <a:buNone/>
              <a:defRPr sz="900"/>
            </a:lvl8pPr>
            <a:lvl9pPr marL="36536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0E50-3C25-45AF-9B06-076CD5D17C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9853-921B-403B-973E-726FAF9C32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44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04" indent="0">
              <a:buNone/>
              <a:defRPr sz="2800"/>
            </a:lvl2pPr>
            <a:lvl3pPr marL="913415" indent="0">
              <a:buNone/>
              <a:defRPr sz="2400"/>
            </a:lvl3pPr>
            <a:lvl4pPr marL="1370130" indent="0">
              <a:buNone/>
              <a:defRPr sz="2000"/>
            </a:lvl4pPr>
            <a:lvl5pPr marL="1826837" indent="0">
              <a:buNone/>
              <a:defRPr sz="2000"/>
            </a:lvl5pPr>
            <a:lvl6pPr marL="2283543" indent="0">
              <a:buNone/>
              <a:defRPr sz="2000"/>
            </a:lvl6pPr>
            <a:lvl7pPr marL="2740257" indent="0">
              <a:buNone/>
              <a:defRPr sz="2000"/>
            </a:lvl7pPr>
            <a:lvl8pPr marL="3196961" indent="0">
              <a:buNone/>
              <a:defRPr sz="2000"/>
            </a:lvl8pPr>
            <a:lvl9pPr marL="365367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5" indent="0">
              <a:buNone/>
              <a:defRPr sz="1000"/>
            </a:lvl3pPr>
            <a:lvl4pPr marL="1370130" indent="0">
              <a:buNone/>
              <a:defRPr sz="900"/>
            </a:lvl4pPr>
            <a:lvl5pPr marL="1826837" indent="0">
              <a:buNone/>
              <a:defRPr sz="900"/>
            </a:lvl5pPr>
            <a:lvl6pPr marL="2283543" indent="0">
              <a:buNone/>
              <a:defRPr sz="900"/>
            </a:lvl6pPr>
            <a:lvl7pPr marL="2740257" indent="0">
              <a:buNone/>
              <a:defRPr sz="900"/>
            </a:lvl7pPr>
            <a:lvl8pPr marL="3196961" indent="0">
              <a:buNone/>
              <a:defRPr sz="900"/>
            </a:lvl8pPr>
            <a:lvl9pPr marL="36536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621C-A55E-46D2-A966-0745CDAEF3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211B-C761-49BA-BF03-C1F96E6A7F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60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7590-4DC2-470C-945A-E220E3205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070B-E007-4BBE-9343-A08356AF0F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41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BDA4-8189-473C-A65E-41F8E1334C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36E3-388C-4C8E-8E16-565FA9C6C0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39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3DC8-5DE3-4137-98A7-2449083871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15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F3CD-7CD6-4A01-AF1B-7F5CD7DBC5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E1F1-C6B0-4D4D-974E-D2D1791134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0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93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80D4-C54E-41AA-9B00-C3C7991A0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79DE-30B6-4418-BF11-6B88F4C06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06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451F-0D61-4BE5-AD8D-EF3EF1A963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719C-83D9-4B49-85C9-1EB3BB85E3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12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6D73-0A7D-4A50-96A8-29260CEE5D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BF5B-BF2E-44F8-A099-EECA03BFB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48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5" indent="0">
              <a:buNone/>
              <a:defRPr sz="1800" b="1"/>
            </a:lvl3pPr>
            <a:lvl4pPr marL="1370130" indent="0">
              <a:buNone/>
              <a:defRPr sz="1600" b="1"/>
            </a:lvl4pPr>
            <a:lvl5pPr marL="1826837" indent="0">
              <a:buNone/>
              <a:defRPr sz="1600" b="1"/>
            </a:lvl5pPr>
            <a:lvl6pPr marL="2283543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1" indent="0">
              <a:buNone/>
              <a:defRPr sz="1600" b="1"/>
            </a:lvl8pPr>
            <a:lvl9pPr marL="3653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5" indent="0">
              <a:buNone/>
              <a:defRPr sz="1800" b="1"/>
            </a:lvl3pPr>
            <a:lvl4pPr marL="1370130" indent="0">
              <a:buNone/>
              <a:defRPr sz="1600" b="1"/>
            </a:lvl4pPr>
            <a:lvl5pPr marL="1826837" indent="0">
              <a:buNone/>
              <a:defRPr sz="1600" b="1"/>
            </a:lvl5pPr>
            <a:lvl6pPr marL="2283543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1" indent="0">
              <a:buNone/>
              <a:defRPr sz="1600" b="1"/>
            </a:lvl8pPr>
            <a:lvl9pPr marL="3653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D0D4-05E9-485F-ACC3-17908BBA56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2F69-30AF-4656-AFC3-E8971800AE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65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899D-D6F1-4E36-8A6A-77608A98C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9FBB-6FBA-4D38-9272-BA38BBEA88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43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3B0C-3C8F-4539-8E35-948A715E7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24CB-D59E-48C0-A45C-B46A7D06CF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72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5" indent="0">
              <a:buNone/>
              <a:defRPr sz="1000"/>
            </a:lvl3pPr>
            <a:lvl4pPr marL="1370130" indent="0">
              <a:buNone/>
              <a:defRPr sz="900"/>
            </a:lvl4pPr>
            <a:lvl5pPr marL="1826837" indent="0">
              <a:buNone/>
              <a:defRPr sz="900"/>
            </a:lvl5pPr>
            <a:lvl6pPr marL="2283543" indent="0">
              <a:buNone/>
              <a:defRPr sz="900"/>
            </a:lvl6pPr>
            <a:lvl7pPr marL="2740257" indent="0">
              <a:buNone/>
              <a:defRPr sz="900"/>
            </a:lvl7pPr>
            <a:lvl8pPr marL="3196961" indent="0">
              <a:buNone/>
              <a:defRPr sz="900"/>
            </a:lvl8pPr>
            <a:lvl9pPr marL="36536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0E50-3C25-45AF-9B06-076CD5D17C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9853-921B-403B-973E-726FAF9C32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91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04" indent="0">
              <a:buNone/>
              <a:defRPr sz="2800"/>
            </a:lvl2pPr>
            <a:lvl3pPr marL="913415" indent="0">
              <a:buNone/>
              <a:defRPr sz="2400"/>
            </a:lvl3pPr>
            <a:lvl4pPr marL="1370130" indent="0">
              <a:buNone/>
              <a:defRPr sz="2000"/>
            </a:lvl4pPr>
            <a:lvl5pPr marL="1826837" indent="0">
              <a:buNone/>
              <a:defRPr sz="2000"/>
            </a:lvl5pPr>
            <a:lvl6pPr marL="2283543" indent="0">
              <a:buNone/>
              <a:defRPr sz="2000"/>
            </a:lvl6pPr>
            <a:lvl7pPr marL="2740257" indent="0">
              <a:buNone/>
              <a:defRPr sz="2000"/>
            </a:lvl7pPr>
            <a:lvl8pPr marL="3196961" indent="0">
              <a:buNone/>
              <a:defRPr sz="2000"/>
            </a:lvl8pPr>
            <a:lvl9pPr marL="365367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5" indent="0">
              <a:buNone/>
              <a:defRPr sz="1000"/>
            </a:lvl3pPr>
            <a:lvl4pPr marL="1370130" indent="0">
              <a:buNone/>
              <a:defRPr sz="900"/>
            </a:lvl4pPr>
            <a:lvl5pPr marL="1826837" indent="0">
              <a:buNone/>
              <a:defRPr sz="900"/>
            </a:lvl5pPr>
            <a:lvl6pPr marL="2283543" indent="0">
              <a:buNone/>
              <a:defRPr sz="900"/>
            </a:lvl6pPr>
            <a:lvl7pPr marL="2740257" indent="0">
              <a:buNone/>
              <a:defRPr sz="900"/>
            </a:lvl7pPr>
            <a:lvl8pPr marL="3196961" indent="0">
              <a:buNone/>
              <a:defRPr sz="900"/>
            </a:lvl8pPr>
            <a:lvl9pPr marL="36536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621C-A55E-46D2-A966-0745CDAEF3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211B-C761-49BA-BF03-C1F96E6A7F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58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7590-4DC2-470C-945A-E220E3205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070B-E007-4BBE-9343-A08356AF0F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1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BDA4-8189-473C-A65E-41F8E1334C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36E3-388C-4C8E-8E16-565FA9C6C0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71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3DC8-5DE3-4137-98A7-2449083871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14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112A-5B2D-41D2-BB85-28123A759C9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4/23/2014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AA232-EFD8-4113-B40A-350F9D74CF0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84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3A3D-556B-4858-840F-250836D527E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4/23/2014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E147-EFFD-482E-85A2-FC5708023E1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67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5F40-DACF-4837-9B56-5621889CD1C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5403-0E74-4F74-BFC9-0461A8063B9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2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7" y="27349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90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25" indent="0">
              <a:buNone/>
              <a:defRPr sz="2000"/>
            </a:lvl2pPr>
            <a:lvl3pPr marL="642255" indent="0">
              <a:buNone/>
              <a:defRPr sz="1700"/>
            </a:lvl3pPr>
            <a:lvl4pPr marL="963382" indent="0">
              <a:buNone/>
              <a:defRPr sz="1400"/>
            </a:lvl4pPr>
            <a:lvl5pPr marL="1284513" indent="0">
              <a:buNone/>
              <a:defRPr sz="1400"/>
            </a:lvl5pPr>
            <a:lvl6pPr marL="1605642" indent="0">
              <a:buNone/>
              <a:defRPr sz="1400"/>
            </a:lvl6pPr>
            <a:lvl7pPr marL="1926770" indent="0">
              <a:buNone/>
              <a:defRPr sz="1400"/>
            </a:lvl7pPr>
            <a:lvl8pPr marL="2247901" indent="0">
              <a:buNone/>
              <a:defRPr sz="1400"/>
            </a:lvl8pPr>
            <a:lvl9pPr marL="256902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pitchFamily="-8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42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pitchFamily="-8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9" y="194669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pitchFamily="-84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pitchFamily="-84" charset="0"/>
              </a:rPr>
              <a:t>Second level</a:t>
            </a:r>
          </a:p>
          <a:p>
            <a:pPr lvl="2"/>
            <a:r>
              <a:rPr lang="en-US" smtClean="0">
                <a:sym typeface="Helvetica Light" pitchFamily="-84" charset="0"/>
              </a:rPr>
              <a:t>Third level</a:t>
            </a:r>
          </a:p>
          <a:p>
            <a:pPr lvl="3"/>
            <a:r>
              <a:rPr lang="en-US" smtClean="0">
                <a:sym typeface="Helvetica Light" pitchFamily="-84" charset="0"/>
              </a:rPr>
              <a:t>Fourth level</a:t>
            </a:r>
          </a:p>
          <a:p>
            <a:pPr lvl="4"/>
            <a:r>
              <a:rPr lang="en-US" smtClean="0">
                <a:sym typeface="Helvetica Light" pitchFamily="-8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0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pitchFamily="-84" charset="0"/>
        </a:defRPr>
      </a:lvl1pPr>
      <a:lvl2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2pPr>
      <a:lvl3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3pPr>
      <a:lvl4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4pPr>
      <a:lvl5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5pPr>
      <a:lvl6pPr marL="32112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6pPr>
      <a:lvl7pPr marL="64225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7pPr>
      <a:lvl8pPr marL="963382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8pPr>
      <a:lvl9pPr marL="1284513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pitchFamily="-84" charset="0"/>
          <a:ea typeface="Helvetica Light" pitchFamily="-84" charset="0"/>
          <a:cs typeface="Helvetica Light" pitchFamily="-84" charset="0"/>
          <a:sym typeface="Helvetica Light" pitchFamily="-84" charset="0"/>
        </a:defRPr>
      </a:lvl9pPr>
    </p:titleStyle>
    <p:bodyStyle>
      <a:lvl1pPr marL="267604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1pPr>
      <a:lvl2pPr marL="535210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2pPr>
      <a:lvl3pPr marL="802823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3pPr>
      <a:lvl4pPr marL="1070428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4pPr>
      <a:lvl5pPr marL="1338032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5pPr>
      <a:lvl6pPr marL="1659163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6pPr>
      <a:lvl7pPr marL="1980287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7pPr>
      <a:lvl8pPr marL="2301418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8pPr>
      <a:lvl9pPr marL="2622541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pitchFamily="-84" charset="0"/>
        </a:defRPr>
      </a:lvl9pPr>
    </p:bodyStyle>
    <p:otherStyle>
      <a:defPPr>
        <a:defRPr lang="en-US"/>
      </a:defPPr>
      <a:lvl1pPr marL="0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25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55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382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13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642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770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901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028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1EECB0-7FB2-4EC6-96AB-2053C220157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9898-676F-4DF7-AE0A-E00E7661298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2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>
    <p:cut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1" rIns="91340" bIns="456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2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1" rIns="91340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2B23A-946B-4950-B68F-F7FDA04122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2"/>
            <a:ext cx="2895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1B9368-C724-40D6-A8F6-86CAC57A35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1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36" indent="-342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52" indent="-285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8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79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95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02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08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20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23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4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5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30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37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4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57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61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7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1" rIns="91340" bIns="456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2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1" rIns="91340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2B23A-946B-4950-B68F-F7FDA04122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2"/>
            <a:ext cx="2895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1B9368-C724-40D6-A8F6-86CAC57A35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5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36" indent="-342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52" indent="-285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8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79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95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02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08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20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23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4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5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30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37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4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57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61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7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1" rIns="91340" bIns="456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2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1" rIns="91340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2B23A-946B-4950-B68F-F7FDA04122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2"/>
            <a:ext cx="2895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340" tIns="45671" rIns="91340" bIns="4567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1B9368-C724-40D6-A8F6-86CAC57A35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36" indent="-342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52" indent="-285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8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79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95" indent="-2283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02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08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20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23" indent="-228351" algn="l" defTabSz="913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4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5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30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37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4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57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61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7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A70F70-AB45-448E-98DA-F03D8930424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BB6087-AFD6-4EB1-9C68-DFEEA986958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3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ransition>
    <p:cut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31" y="75904"/>
            <a:ext cx="5213821" cy="670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/>
          </p:cNvSpPr>
          <p:nvPr/>
        </p:nvSpPr>
        <p:spPr bwMode="auto">
          <a:xfrm>
            <a:off x="151805" y="713260"/>
            <a:ext cx="3504902" cy="54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97" tIns="50748" rIns="88797" bIns="50748"/>
          <a:lstStyle/>
          <a:p>
            <a:pPr marL="181737" indent="-181737" defTabSz="91316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>
                <a:solidFill>
                  <a:srgbClr val="1D3F26"/>
                </a:solidFill>
                <a:latin typeface="Helvetica" pitchFamily="-84" charset="0"/>
                <a:cs typeface="Helvetica" pitchFamily="-84" charset="0"/>
                <a:sym typeface="Helvetica" pitchFamily="-84" charset="0"/>
              </a:rPr>
              <a:t>California has a variety of climate and land use zones</a:t>
            </a:r>
            <a:endParaRPr lang="en-US">
              <a:solidFill>
                <a:srgbClr val="1D3F26"/>
              </a:solidFill>
              <a:latin typeface="Helvetica" pitchFamily="-84" charset="0"/>
              <a:cs typeface="Helvetica" pitchFamily="-84" charset="0"/>
              <a:sym typeface="Helvetica" pitchFamily="-84" charset="0"/>
            </a:endParaRPr>
          </a:p>
          <a:p>
            <a:pPr marL="181737" indent="-181737" defTabSz="913161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b="1">
              <a:solidFill>
                <a:srgbClr val="1D3F26"/>
              </a:solidFill>
              <a:latin typeface="Helvetica" pitchFamily="-84" charset="0"/>
              <a:cs typeface="Helvetica" pitchFamily="-84" charset="0"/>
              <a:sym typeface="Helvetica" pitchFamily="-84" charset="0"/>
            </a:endParaRPr>
          </a:p>
          <a:p>
            <a:pPr marL="181737" indent="-181737" defTabSz="913161" fontAlgn="base" hangingPunct="0">
              <a:spcBef>
                <a:spcPct val="0"/>
              </a:spcBef>
              <a:spcAft>
                <a:spcPct val="0"/>
              </a:spcAft>
              <a:buClr>
                <a:srgbClr val="1D3F26"/>
              </a:buClr>
              <a:buSzPct val="100000"/>
              <a:buFont typeface="ArialMT" charset="0"/>
              <a:buChar char="•"/>
            </a:pPr>
            <a:r>
              <a:rPr lang="en-US" sz="2400" b="1">
                <a:solidFill>
                  <a:srgbClr val="1D3F26"/>
                </a:solidFill>
                <a:latin typeface="Helvetica" pitchFamily="-84" charset="0"/>
                <a:cs typeface="Helvetica" pitchFamily="-84" charset="0"/>
                <a:sym typeface="Helvetica" pitchFamily="-84" charset="0"/>
              </a:rPr>
              <a:t>Natural diversity allows diverse agriculture to thrive</a:t>
            </a:r>
            <a:endParaRPr lang="en-US">
              <a:solidFill>
                <a:srgbClr val="1D3F26"/>
              </a:solidFill>
              <a:latin typeface="Helvetica" pitchFamily="-84" charset="0"/>
              <a:cs typeface="Helvetica" pitchFamily="-84" charset="0"/>
              <a:sym typeface="Helvetica" pitchFamily="-84" charset="0"/>
            </a:endParaRPr>
          </a:p>
          <a:p>
            <a:pPr marL="181737" indent="-181737" defTabSz="913161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1D3F26"/>
              </a:solidFill>
              <a:latin typeface="Helvetica" pitchFamily="-84" charset="0"/>
              <a:cs typeface="Helvetica" pitchFamily="-84" charset="0"/>
              <a:sym typeface="Helvetica" pitchFamily="-84" charset="0"/>
            </a:endParaRPr>
          </a:p>
          <a:p>
            <a:pPr marL="181737" indent="-181737" defTabSz="913161" fontAlgn="base" hangingPunct="0">
              <a:spcBef>
                <a:spcPct val="0"/>
              </a:spcBef>
              <a:spcAft>
                <a:spcPct val="0"/>
              </a:spcAft>
              <a:buClr>
                <a:srgbClr val="1D3F26"/>
              </a:buClr>
              <a:buSzPct val="100000"/>
              <a:buFont typeface="ArialMT" charset="0"/>
              <a:buChar char="•"/>
            </a:pPr>
            <a:r>
              <a:rPr lang="en-US" sz="2400" b="1">
                <a:solidFill>
                  <a:srgbClr val="1D3F26"/>
                </a:solidFill>
                <a:latin typeface="Helvetica" pitchFamily="-84" charset="0"/>
                <a:cs typeface="Helvetica" pitchFamily="-84" charset="0"/>
                <a:sym typeface="Helvetica" pitchFamily="-84" charset="0"/>
              </a:rPr>
              <a:t>A relatively small share of the total land mass is suitable for high-productivity irrigated crops </a:t>
            </a:r>
            <a:endParaRPr lang="en-US" sz="2500">
              <a:solidFill>
                <a:srgbClr val="000000"/>
              </a:solidFill>
              <a:sym typeface="Helvetica Light" pitchFamily="-84" charset="0"/>
            </a:endParaRPr>
          </a:p>
        </p:txBody>
      </p:sp>
      <p:sp>
        <p:nvSpPr>
          <p:cNvPr id="15364" name="AutoShape 3"/>
          <p:cNvSpPr>
            <a:spLocks/>
          </p:cNvSpPr>
          <p:nvPr/>
        </p:nvSpPr>
        <p:spPr bwMode="auto">
          <a:xfrm>
            <a:off x="6856905" y="2513707"/>
            <a:ext cx="862831" cy="152921"/>
          </a:xfrm>
          <a:custGeom>
            <a:avLst/>
            <a:gdLst>
              <a:gd name="T0" fmla="*/ 34858020 w 21600"/>
              <a:gd name="T1" fmla="*/ 1094931 h 21600"/>
              <a:gd name="T2" fmla="*/ 34858020 w 21600"/>
              <a:gd name="T3" fmla="*/ 1094931 h 21600"/>
              <a:gd name="T4" fmla="*/ 34858020 w 21600"/>
              <a:gd name="T5" fmla="*/ 1094931 h 21600"/>
              <a:gd name="T6" fmla="*/ 34858020 w 21600"/>
              <a:gd name="T7" fmla="*/ 10949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0799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799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10800" y="21600"/>
                  <a:pt x="10800" y="21600"/>
                  <a:pt x="10799" y="21600"/>
                </a:cubicBezTo>
                <a:lnTo>
                  <a:pt x="10799" y="21599"/>
                </a:lnTo>
                <a:cubicBezTo>
                  <a:pt x="4835" y="21599"/>
                  <a:pt x="0" y="16764"/>
                  <a:pt x="0" y="10800"/>
                </a:cubicBezTo>
                <a:cubicBezTo>
                  <a:pt x="0" y="10799"/>
                  <a:pt x="0" y="10799"/>
                  <a:pt x="0" y="10799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6124">
            <a:solidFill>
              <a:srgbClr val="CC00CC"/>
            </a:solidFill>
            <a:round/>
            <a:headEnd/>
            <a:tailEnd/>
          </a:ln>
        </p:spPr>
        <p:txBody>
          <a:bodyPr lIns="50748" tIns="50748" rIns="50748" bIns="50748" anchor="ctr"/>
          <a:lstStyle/>
          <a:p>
            <a:pPr algn="ctr" defTabSz="41031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12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982" y="381000"/>
            <a:ext cx="3657600" cy="8842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Major Water </a:t>
            </a:r>
            <a:b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Projects</a:t>
            </a:r>
          </a:p>
        </p:txBody>
      </p:sp>
      <p:pic>
        <p:nvPicPr>
          <p:cNvPr id="51204" name="Picture 4" descr="FIG__1-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961"/>
          <a:stretch>
            <a:fillRect/>
          </a:stretch>
        </p:blipFill>
        <p:spPr>
          <a:xfrm>
            <a:off x="4101138" y="0"/>
            <a:ext cx="5042862" cy="6858000"/>
          </a:xfrm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6603" y="1905000"/>
            <a:ext cx="358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Federal – Central Valley Project (CVP)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State – State Water Project (SWP)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Local – Many smaller projects throughout state</a:t>
            </a:r>
          </a:p>
        </p:txBody>
      </p:sp>
    </p:spTree>
    <p:extLst>
      <p:ext uri="{BB962C8B-B14F-4D97-AF65-F5344CB8AC3E}">
        <p14:creationId xmlns:p14="http://schemas.microsoft.com/office/powerpoint/2010/main" val="33683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5" y="-2854341"/>
            <a:ext cx="8680765" cy="1123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0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060444"/>
      </p:ext>
    </p:extLst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22" name="Picture 2" descr="\\ba-westlands\jpeltier\Allocation History with 2013 init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4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5765"/>
            <a:ext cx="8229600" cy="5627687"/>
          </a:xfrm>
        </p:spPr>
      </p:pic>
    </p:spTree>
    <p:extLst>
      <p:ext uri="{BB962C8B-B14F-4D97-AF65-F5344CB8AC3E}">
        <p14:creationId xmlns:p14="http://schemas.microsoft.com/office/powerpoint/2010/main" val="81771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algn="ctr"/>
            <a:r>
              <a:rPr lang="en-US" altLang="en-US" sz="3600" smtClean="0"/>
              <a:t>2009 Satellite Image of Westlands</a:t>
            </a:r>
            <a:br>
              <a:rPr lang="en-US" altLang="en-US" sz="3600" smtClean="0"/>
            </a:br>
            <a:r>
              <a:rPr lang="en-US" altLang="en-US" sz="2800" smtClean="0"/>
              <a:t>Reflects only 317,000 acres farmed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3540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420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4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Loadi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6774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9914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pitchFamily="-84" charset="0"/>
            <a:ea typeface="Helvetica Light" pitchFamily="-84" charset="0"/>
            <a:cs typeface="Helvetica Light" pitchFamily="-84" charset="0"/>
            <a:sym typeface="Helvetica Light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pitchFamily="-84" charset="0"/>
            <a:ea typeface="Helvetica Light" pitchFamily="-84" charset="0"/>
            <a:cs typeface="Helvetica Light" pitchFamily="-84" charset="0"/>
            <a:sym typeface="Helvetica Light" pitchFamily="-8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5737</TotalTime>
  <Words>65</Words>
  <Application>Microsoft Office PowerPoint</Application>
  <PresentationFormat>On-screen Show (4:3)</PresentationFormat>
  <Paragraphs>15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1_Office Theme</vt:lpstr>
      <vt:lpstr>5_Flow</vt:lpstr>
      <vt:lpstr>2_Office Theme</vt:lpstr>
      <vt:lpstr>3_Office Theme</vt:lpstr>
      <vt:lpstr>4_Office Theme</vt:lpstr>
      <vt:lpstr>1_Flow</vt:lpstr>
      <vt:lpstr>PowerPoint Presentation</vt:lpstr>
      <vt:lpstr>Major Water  Projects</vt:lpstr>
      <vt:lpstr>PowerPoint Presentation</vt:lpstr>
      <vt:lpstr>PowerPoint Presentation</vt:lpstr>
      <vt:lpstr>PowerPoint Presentation</vt:lpstr>
      <vt:lpstr>PowerPoint Presentation</vt:lpstr>
      <vt:lpstr>2009 Satellite Image of Westlands Reflects only 317,000 acres farmed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Peltier</dc:creator>
  <cp:lastModifiedBy>Jason Peltier</cp:lastModifiedBy>
  <cp:revision>7</cp:revision>
  <dcterms:created xsi:type="dcterms:W3CDTF">2014-01-10T16:14:33Z</dcterms:created>
  <dcterms:modified xsi:type="dcterms:W3CDTF">2014-04-24T00:59:27Z</dcterms:modified>
</cp:coreProperties>
</file>