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6" r:id="rId3"/>
    <p:sldMasterId id="2147483689" r:id="rId4"/>
    <p:sldMasterId id="2147483702" r:id="rId5"/>
    <p:sldMasterId id="2147483743" r:id="rId6"/>
  </p:sldMasterIdLst>
  <p:notesMasterIdLst>
    <p:notesMasterId r:id="rId17"/>
  </p:notesMasterIdLst>
  <p:sldIdLst>
    <p:sldId id="257" r:id="rId7"/>
    <p:sldId id="258" r:id="rId8"/>
    <p:sldId id="270" r:id="rId9"/>
    <p:sldId id="261" r:id="rId10"/>
    <p:sldId id="262" r:id="rId11"/>
    <p:sldId id="271" r:id="rId12"/>
    <p:sldId id="263" r:id="rId13"/>
    <p:sldId id="268" r:id="rId14"/>
    <p:sldId id="264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2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31E26-D5BA-479A-AF90-725765998246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9F4DB-9DAF-41D5-BCDF-55C2F9386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8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C00322-A518-4017-BF8A-E4777B57270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103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67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50709" indent="-288734" defTabSz="930367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54938" indent="-230987" defTabSz="930367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16913" indent="-230987" defTabSz="930367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78888" indent="-230987" defTabSz="930367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40862" indent="-230987" defTabSz="93036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02838" indent="-230987" defTabSz="93036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64813" indent="-230987" defTabSz="93036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926788" indent="-230987" defTabSz="93036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F8F2BE8-14AD-4422-9B7A-BE0DF4715FE3}" type="slidenum">
              <a:rPr lang="en-US" sz="1200">
                <a:solidFill>
                  <a:prstClr val="black"/>
                </a:solidFill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C00322-A518-4017-BF8A-E4777B57270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6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125" indent="0" algn="ctr">
              <a:buNone/>
              <a:defRPr/>
            </a:lvl2pPr>
            <a:lvl3pPr marL="642255" indent="0" algn="ctr">
              <a:buNone/>
              <a:defRPr/>
            </a:lvl3pPr>
            <a:lvl4pPr marL="963382" indent="0" algn="ctr">
              <a:buNone/>
              <a:defRPr/>
            </a:lvl4pPr>
            <a:lvl5pPr marL="1284513" indent="0" algn="ctr">
              <a:buNone/>
              <a:defRPr/>
            </a:lvl5pPr>
            <a:lvl6pPr marL="1605642" indent="0" algn="ctr">
              <a:buNone/>
              <a:defRPr/>
            </a:lvl6pPr>
            <a:lvl7pPr marL="1926770" indent="0" algn="ctr">
              <a:buNone/>
              <a:defRPr/>
            </a:lvl7pPr>
            <a:lvl8pPr marL="2247901" indent="0" algn="ctr">
              <a:buNone/>
              <a:defRPr/>
            </a:lvl8pPr>
            <a:lvl9pPr marL="256902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90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70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8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48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105EE-7244-49D4-AFF0-2AAE5CCDBA85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6/26/2014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1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2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4D51C-3714-4C58-8A41-702D53C038A6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639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310B0-08EB-44F6-BA19-7D87D8E7FDF2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6/26/2014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DFFCD-B85C-4A0A-8AAC-61B80D56DE1A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0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0F04C-B040-4583-92BD-00E4FDA25CBD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6/26/2014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68BC8-524B-48EE-AA56-4991668759E2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354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FF3CD-7CD6-4A01-AF1B-7F5CD7DBC54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2E1F1-C6B0-4D4D-974E-D2D1791134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364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D80D4-C54E-41AA-9B00-C3C7991A06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279DE-30B6-4418-BF11-6B88F4C062E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127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8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2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9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6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D451F-0D61-4BE5-AD8D-EF3EF1A9637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4719C-83D9-4B49-85C9-1EB3BB85E3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34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2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2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6D73-0A7D-4A50-96A8-29260CEE5D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EBF5B-BF2E-44F8-A099-EECA03BFB2E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3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04" indent="0">
              <a:buNone/>
              <a:defRPr sz="2000" b="1"/>
            </a:lvl2pPr>
            <a:lvl3pPr marL="913415" indent="0">
              <a:buNone/>
              <a:defRPr sz="1800" b="1"/>
            </a:lvl3pPr>
            <a:lvl4pPr marL="1370130" indent="0">
              <a:buNone/>
              <a:defRPr sz="1600" b="1"/>
            </a:lvl4pPr>
            <a:lvl5pPr marL="1826837" indent="0">
              <a:buNone/>
              <a:defRPr sz="1600" b="1"/>
            </a:lvl5pPr>
            <a:lvl6pPr marL="2283543" indent="0">
              <a:buNone/>
              <a:defRPr sz="1600" b="1"/>
            </a:lvl6pPr>
            <a:lvl7pPr marL="2740257" indent="0">
              <a:buNone/>
              <a:defRPr sz="1600" b="1"/>
            </a:lvl7pPr>
            <a:lvl8pPr marL="3196961" indent="0">
              <a:buNone/>
              <a:defRPr sz="1600" b="1"/>
            </a:lvl8pPr>
            <a:lvl9pPr marL="365367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04" indent="0">
              <a:buNone/>
              <a:defRPr sz="2000" b="1"/>
            </a:lvl2pPr>
            <a:lvl3pPr marL="913415" indent="0">
              <a:buNone/>
              <a:defRPr sz="1800" b="1"/>
            </a:lvl3pPr>
            <a:lvl4pPr marL="1370130" indent="0">
              <a:buNone/>
              <a:defRPr sz="1600" b="1"/>
            </a:lvl4pPr>
            <a:lvl5pPr marL="1826837" indent="0">
              <a:buNone/>
              <a:defRPr sz="1600" b="1"/>
            </a:lvl5pPr>
            <a:lvl6pPr marL="2283543" indent="0">
              <a:buNone/>
              <a:defRPr sz="1600" b="1"/>
            </a:lvl6pPr>
            <a:lvl7pPr marL="2740257" indent="0">
              <a:buNone/>
              <a:defRPr sz="1600" b="1"/>
            </a:lvl7pPr>
            <a:lvl8pPr marL="3196961" indent="0">
              <a:buNone/>
              <a:defRPr sz="1600" b="1"/>
            </a:lvl8pPr>
            <a:lvl9pPr marL="365367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7D0D4-05E9-485F-ACC3-17908BBA56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92F69-30AF-4656-AFC3-E8971800AE5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15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57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4899D-D6F1-4E36-8A6A-77608A98CA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A9FBB-6FBA-4D38-9272-BA38BBEA88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44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33B0C-3C8F-4539-8E35-948A715E7F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524CB-D59E-48C0-A45C-B46A7D06CF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65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04" indent="0">
              <a:buNone/>
              <a:defRPr sz="1200"/>
            </a:lvl2pPr>
            <a:lvl3pPr marL="913415" indent="0">
              <a:buNone/>
              <a:defRPr sz="1000"/>
            </a:lvl3pPr>
            <a:lvl4pPr marL="1370130" indent="0">
              <a:buNone/>
              <a:defRPr sz="900"/>
            </a:lvl4pPr>
            <a:lvl5pPr marL="1826837" indent="0">
              <a:buNone/>
              <a:defRPr sz="900"/>
            </a:lvl5pPr>
            <a:lvl6pPr marL="2283543" indent="0">
              <a:buNone/>
              <a:defRPr sz="900"/>
            </a:lvl6pPr>
            <a:lvl7pPr marL="2740257" indent="0">
              <a:buNone/>
              <a:defRPr sz="900"/>
            </a:lvl7pPr>
            <a:lvl8pPr marL="3196961" indent="0">
              <a:buNone/>
              <a:defRPr sz="900"/>
            </a:lvl8pPr>
            <a:lvl9pPr marL="365367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00E50-3C25-45AF-9B06-076CD5D17C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D9853-921B-403B-973E-726FAF9C32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157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704" indent="0">
              <a:buNone/>
              <a:defRPr sz="2800"/>
            </a:lvl2pPr>
            <a:lvl3pPr marL="913415" indent="0">
              <a:buNone/>
              <a:defRPr sz="2400"/>
            </a:lvl3pPr>
            <a:lvl4pPr marL="1370130" indent="0">
              <a:buNone/>
              <a:defRPr sz="2000"/>
            </a:lvl4pPr>
            <a:lvl5pPr marL="1826837" indent="0">
              <a:buNone/>
              <a:defRPr sz="2000"/>
            </a:lvl5pPr>
            <a:lvl6pPr marL="2283543" indent="0">
              <a:buNone/>
              <a:defRPr sz="2000"/>
            </a:lvl6pPr>
            <a:lvl7pPr marL="2740257" indent="0">
              <a:buNone/>
              <a:defRPr sz="2000"/>
            </a:lvl7pPr>
            <a:lvl8pPr marL="3196961" indent="0">
              <a:buNone/>
              <a:defRPr sz="2000"/>
            </a:lvl8pPr>
            <a:lvl9pPr marL="3653673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04" indent="0">
              <a:buNone/>
              <a:defRPr sz="1200"/>
            </a:lvl2pPr>
            <a:lvl3pPr marL="913415" indent="0">
              <a:buNone/>
              <a:defRPr sz="1000"/>
            </a:lvl3pPr>
            <a:lvl4pPr marL="1370130" indent="0">
              <a:buNone/>
              <a:defRPr sz="900"/>
            </a:lvl4pPr>
            <a:lvl5pPr marL="1826837" indent="0">
              <a:buNone/>
              <a:defRPr sz="900"/>
            </a:lvl5pPr>
            <a:lvl6pPr marL="2283543" indent="0">
              <a:buNone/>
              <a:defRPr sz="900"/>
            </a:lvl6pPr>
            <a:lvl7pPr marL="2740257" indent="0">
              <a:buNone/>
              <a:defRPr sz="900"/>
            </a:lvl7pPr>
            <a:lvl8pPr marL="3196961" indent="0">
              <a:buNone/>
              <a:defRPr sz="900"/>
            </a:lvl8pPr>
            <a:lvl9pPr marL="365367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9621C-A55E-46D2-A966-0745CDAEF3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6211B-C761-49BA-BF03-C1F96E6A7F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231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A7590-4DC2-470C-945A-E220E320588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3070B-E007-4BBE-9343-A08356AF0F3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1943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5BDA4-8189-473C-A65E-41F8E1334CD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B36E3-388C-4C8E-8E16-565FA9C6C0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043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6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53DC8-5DE3-4137-98A7-2449083871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2473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FF3CD-7CD6-4A01-AF1B-7F5CD7DBC54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2E1F1-C6B0-4D4D-974E-D2D1791134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0302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D80D4-C54E-41AA-9B00-C3C7991A06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279DE-30B6-4418-BF11-6B88F4C062E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1096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8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2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9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6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D451F-0D61-4BE5-AD8D-EF3EF1A9637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4719C-83D9-4B49-85C9-1EB3BB85E3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720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125" indent="0">
              <a:buNone/>
              <a:defRPr sz="1300"/>
            </a:lvl2pPr>
            <a:lvl3pPr marL="642255" indent="0">
              <a:buNone/>
              <a:defRPr sz="1100"/>
            </a:lvl3pPr>
            <a:lvl4pPr marL="963382" indent="0">
              <a:buNone/>
              <a:defRPr sz="1000"/>
            </a:lvl4pPr>
            <a:lvl5pPr marL="1284513" indent="0">
              <a:buNone/>
              <a:defRPr sz="1000"/>
            </a:lvl5pPr>
            <a:lvl6pPr marL="1605642" indent="0">
              <a:buNone/>
              <a:defRPr sz="1000"/>
            </a:lvl6pPr>
            <a:lvl7pPr marL="1926770" indent="0">
              <a:buNone/>
              <a:defRPr sz="1000"/>
            </a:lvl7pPr>
            <a:lvl8pPr marL="2247901" indent="0">
              <a:buNone/>
              <a:defRPr sz="1000"/>
            </a:lvl8pPr>
            <a:lvl9pPr marL="256902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36506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2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2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6D73-0A7D-4A50-96A8-29260CEE5D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EBF5B-BF2E-44F8-A099-EECA03BFB2E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856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04" indent="0">
              <a:buNone/>
              <a:defRPr sz="2000" b="1"/>
            </a:lvl2pPr>
            <a:lvl3pPr marL="913415" indent="0">
              <a:buNone/>
              <a:defRPr sz="1800" b="1"/>
            </a:lvl3pPr>
            <a:lvl4pPr marL="1370130" indent="0">
              <a:buNone/>
              <a:defRPr sz="1600" b="1"/>
            </a:lvl4pPr>
            <a:lvl5pPr marL="1826837" indent="0">
              <a:buNone/>
              <a:defRPr sz="1600" b="1"/>
            </a:lvl5pPr>
            <a:lvl6pPr marL="2283543" indent="0">
              <a:buNone/>
              <a:defRPr sz="1600" b="1"/>
            </a:lvl6pPr>
            <a:lvl7pPr marL="2740257" indent="0">
              <a:buNone/>
              <a:defRPr sz="1600" b="1"/>
            </a:lvl7pPr>
            <a:lvl8pPr marL="3196961" indent="0">
              <a:buNone/>
              <a:defRPr sz="1600" b="1"/>
            </a:lvl8pPr>
            <a:lvl9pPr marL="365367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04" indent="0">
              <a:buNone/>
              <a:defRPr sz="2000" b="1"/>
            </a:lvl2pPr>
            <a:lvl3pPr marL="913415" indent="0">
              <a:buNone/>
              <a:defRPr sz="1800" b="1"/>
            </a:lvl3pPr>
            <a:lvl4pPr marL="1370130" indent="0">
              <a:buNone/>
              <a:defRPr sz="1600" b="1"/>
            </a:lvl4pPr>
            <a:lvl5pPr marL="1826837" indent="0">
              <a:buNone/>
              <a:defRPr sz="1600" b="1"/>
            </a:lvl5pPr>
            <a:lvl6pPr marL="2283543" indent="0">
              <a:buNone/>
              <a:defRPr sz="1600" b="1"/>
            </a:lvl6pPr>
            <a:lvl7pPr marL="2740257" indent="0">
              <a:buNone/>
              <a:defRPr sz="1600" b="1"/>
            </a:lvl7pPr>
            <a:lvl8pPr marL="3196961" indent="0">
              <a:buNone/>
              <a:defRPr sz="1600" b="1"/>
            </a:lvl8pPr>
            <a:lvl9pPr marL="365367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7D0D4-05E9-485F-ACC3-17908BBA56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92F69-30AF-4656-AFC3-E8971800AE5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2380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4899D-D6F1-4E36-8A6A-77608A98CA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A9FBB-6FBA-4D38-9272-BA38BBEA88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287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33B0C-3C8F-4539-8E35-948A715E7F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524CB-D59E-48C0-A45C-B46A7D06CF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7870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04" indent="0">
              <a:buNone/>
              <a:defRPr sz="1200"/>
            </a:lvl2pPr>
            <a:lvl3pPr marL="913415" indent="0">
              <a:buNone/>
              <a:defRPr sz="1000"/>
            </a:lvl3pPr>
            <a:lvl4pPr marL="1370130" indent="0">
              <a:buNone/>
              <a:defRPr sz="900"/>
            </a:lvl4pPr>
            <a:lvl5pPr marL="1826837" indent="0">
              <a:buNone/>
              <a:defRPr sz="900"/>
            </a:lvl5pPr>
            <a:lvl6pPr marL="2283543" indent="0">
              <a:buNone/>
              <a:defRPr sz="900"/>
            </a:lvl6pPr>
            <a:lvl7pPr marL="2740257" indent="0">
              <a:buNone/>
              <a:defRPr sz="900"/>
            </a:lvl7pPr>
            <a:lvl8pPr marL="3196961" indent="0">
              <a:buNone/>
              <a:defRPr sz="900"/>
            </a:lvl8pPr>
            <a:lvl9pPr marL="365367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00E50-3C25-45AF-9B06-076CD5D17C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D9853-921B-403B-973E-726FAF9C32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4444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704" indent="0">
              <a:buNone/>
              <a:defRPr sz="2800"/>
            </a:lvl2pPr>
            <a:lvl3pPr marL="913415" indent="0">
              <a:buNone/>
              <a:defRPr sz="2400"/>
            </a:lvl3pPr>
            <a:lvl4pPr marL="1370130" indent="0">
              <a:buNone/>
              <a:defRPr sz="2000"/>
            </a:lvl4pPr>
            <a:lvl5pPr marL="1826837" indent="0">
              <a:buNone/>
              <a:defRPr sz="2000"/>
            </a:lvl5pPr>
            <a:lvl6pPr marL="2283543" indent="0">
              <a:buNone/>
              <a:defRPr sz="2000"/>
            </a:lvl6pPr>
            <a:lvl7pPr marL="2740257" indent="0">
              <a:buNone/>
              <a:defRPr sz="2000"/>
            </a:lvl7pPr>
            <a:lvl8pPr marL="3196961" indent="0">
              <a:buNone/>
              <a:defRPr sz="2000"/>
            </a:lvl8pPr>
            <a:lvl9pPr marL="3653673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04" indent="0">
              <a:buNone/>
              <a:defRPr sz="1200"/>
            </a:lvl2pPr>
            <a:lvl3pPr marL="913415" indent="0">
              <a:buNone/>
              <a:defRPr sz="1000"/>
            </a:lvl3pPr>
            <a:lvl4pPr marL="1370130" indent="0">
              <a:buNone/>
              <a:defRPr sz="900"/>
            </a:lvl4pPr>
            <a:lvl5pPr marL="1826837" indent="0">
              <a:buNone/>
              <a:defRPr sz="900"/>
            </a:lvl5pPr>
            <a:lvl6pPr marL="2283543" indent="0">
              <a:buNone/>
              <a:defRPr sz="900"/>
            </a:lvl6pPr>
            <a:lvl7pPr marL="2740257" indent="0">
              <a:buNone/>
              <a:defRPr sz="900"/>
            </a:lvl7pPr>
            <a:lvl8pPr marL="3196961" indent="0">
              <a:buNone/>
              <a:defRPr sz="900"/>
            </a:lvl8pPr>
            <a:lvl9pPr marL="365367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9621C-A55E-46D2-A966-0745CDAEF3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6211B-C761-49BA-BF03-C1F96E6A7F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4601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A7590-4DC2-470C-945A-E220E320588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3070B-E007-4BBE-9343-A08356AF0F3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4415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5BDA4-8189-473C-A65E-41F8E1334CD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B36E3-388C-4C8E-8E16-565FA9C6C0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5394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6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53DC8-5DE3-4137-98A7-2449083871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0151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FF3CD-7CD6-4A01-AF1B-7F5CD7DBC54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2E1F1-C6B0-4D4D-974E-D2D1791134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03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9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9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930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D80D4-C54E-41AA-9B00-C3C7991A06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279DE-30B6-4418-BF11-6B88F4C062E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9066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8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2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9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6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D451F-0D61-4BE5-AD8D-EF3EF1A9637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4719C-83D9-4B49-85C9-1EB3BB85E3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9121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2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2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6D73-0A7D-4A50-96A8-29260CEE5D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EBF5B-BF2E-44F8-A099-EECA03BFB2E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4482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04" indent="0">
              <a:buNone/>
              <a:defRPr sz="2000" b="1"/>
            </a:lvl2pPr>
            <a:lvl3pPr marL="913415" indent="0">
              <a:buNone/>
              <a:defRPr sz="1800" b="1"/>
            </a:lvl3pPr>
            <a:lvl4pPr marL="1370130" indent="0">
              <a:buNone/>
              <a:defRPr sz="1600" b="1"/>
            </a:lvl4pPr>
            <a:lvl5pPr marL="1826837" indent="0">
              <a:buNone/>
              <a:defRPr sz="1600" b="1"/>
            </a:lvl5pPr>
            <a:lvl6pPr marL="2283543" indent="0">
              <a:buNone/>
              <a:defRPr sz="1600" b="1"/>
            </a:lvl6pPr>
            <a:lvl7pPr marL="2740257" indent="0">
              <a:buNone/>
              <a:defRPr sz="1600" b="1"/>
            </a:lvl7pPr>
            <a:lvl8pPr marL="3196961" indent="0">
              <a:buNone/>
              <a:defRPr sz="1600" b="1"/>
            </a:lvl8pPr>
            <a:lvl9pPr marL="365367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04" indent="0">
              <a:buNone/>
              <a:defRPr sz="2000" b="1"/>
            </a:lvl2pPr>
            <a:lvl3pPr marL="913415" indent="0">
              <a:buNone/>
              <a:defRPr sz="1800" b="1"/>
            </a:lvl3pPr>
            <a:lvl4pPr marL="1370130" indent="0">
              <a:buNone/>
              <a:defRPr sz="1600" b="1"/>
            </a:lvl4pPr>
            <a:lvl5pPr marL="1826837" indent="0">
              <a:buNone/>
              <a:defRPr sz="1600" b="1"/>
            </a:lvl5pPr>
            <a:lvl6pPr marL="2283543" indent="0">
              <a:buNone/>
              <a:defRPr sz="1600" b="1"/>
            </a:lvl6pPr>
            <a:lvl7pPr marL="2740257" indent="0">
              <a:buNone/>
              <a:defRPr sz="1600" b="1"/>
            </a:lvl7pPr>
            <a:lvl8pPr marL="3196961" indent="0">
              <a:buNone/>
              <a:defRPr sz="1600" b="1"/>
            </a:lvl8pPr>
            <a:lvl9pPr marL="365367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7D0D4-05E9-485F-ACC3-17908BBA56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92F69-30AF-4656-AFC3-E8971800AE5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1655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4899D-D6F1-4E36-8A6A-77608A98CA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A9FBB-6FBA-4D38-9272-BA38BBEA88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437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33B0C-3C8F-4539-8E35-948A715E7F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524CB-D59E-48C0-A45C-B46A7D06CF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7725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04" indent="0">
              <a:buNone/>
              <a:defRPr sz="1200"/>
            </a:lvl2pPr>
            <a:lvl3pPr marL="913415" indent="0">
              <a:buNone/>
              <a:defRPr sz="1000"/>
            </a:lvl3pPr>
            <a:lvl4pPr marL="1370130" indent="0">
              <a:buNone/>
              <a:defRPr sz="900"/>
            </a:lvl4pPr>
            <a:lvl5pPr marL="1826837" indent="0">
              <a:buNone/>
              <a:defRPr sz="900"/>
            </a:lvl5pPr>
            <a:lvl6pPr marL="2283543" indent="0">
              <a:buNone/>
              <a:defRPr sz="900"/>
            </a:lvl6pPr>
            <a:lvl7pPr marL="2740257" indent="0">
              <a:buNone/>
              <a:defRPr sz="900"/>
            </a:lvl7pPr>
            <a:lvl8pPr marL="3196961" indent="0">
              <a:buNone/>
              <a:defRPr sz="900"/>
            </a:lvl8pPr>
            <a:lvl9pPr marL="365367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00E50-3C25-45AF-9B06-076CD5D17C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D9853-921B-403B-973E-726FAF9C32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0917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704" indent="0">
              <a:buNone/>
              <a:defRPr sz="2800"/>
            </a:lvl2pPr>
            <a:lvl3pPr marL="913415" indent="0">
              <a:buNone/>
              <a:defRPr sz="2400"/>
            </a:lvl3pPr>
            <a:lvl4pPr marL="1370130" indent="0">
              <a:buNone/>
              <a:defRPr sz="2000"/>
            </a:lvl4pPr>
            <a:lvl5pPr marL="1826837" indent="0">
              <a:buNone/>
              <a:defRPr sz="2000"/>
            </a:lvl5pPr>
            <a:lvl6pPr marL="2283543" indent="0">
              <a:buNone/>
              <a:defRPr sz="2000"/>
            </a:lvl6pPr>
            <a:lvl7pPr marL="2740257" indent="0">
              <a:buNone/>
              <a:defRPr sz="2000"/>
            </a:lvl7pPr>
            <a:lvl8pPr marL="3196961" indent="0">
              <a:buNone/>
              <a:defRPr sz="2000"/>
            </a:lvl8pPr>
            <a:lvl9pPr marL="3653673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04" indent="0">
              <a:buNone/>
              <a:defRPr sz="1200"/>
            </a:lvl2pPr>
            <a:lvl3pPr marL="913415" indent="0">
              <a:buNone/>
              <a:defRPr sz="1000"/>
            </a:lvl3pPr>
            <a:lvl4pPr marL="1370130" indent="0">
              <a:buNone/>
              <a:defRPr sz="900"/>
            </a:lvl4pPr>
            <a:lvl5pPr marL="1826837" indent="0">
              <a:buNone/>
              <a:defRPr sz="900"/>
            </a:lvl5pPr>
            <a:lvl6pPr marL="2283543" indent="0">
              <a:buNone/>
              <a:defRPr sz="900"/>
            </a:lvl6pPr>
            <a:lvl7pPr marL="2740257" indent="0">
              <a:buNone/>
              <a:defRPr sz="900"/>
            </a:lvl7pPr>
            <a:lvl8pPr marL="3196961" indent="0">
              <a:buNone/>
              <a:defRPr sz="900"/>
            </a:lvl8pPr>
            <a:lvl9pPr marL="365367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9621C-A55E-46D2-A966-0745CDAEF3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6211B-C761-49BA-BF03-C1F96E6A7F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5588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A7590-4DC2-470C-945A-E220E320588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3070B-E007-4BBE-9343-A08356AF0F3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718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5BDA4-8189-473C-A65E-41F8E1334CD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B36E3-388C-4C8E-8E16-565FA9C6C0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1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125" indent="0">
              <a:buNone/>
              <a:defRPr sz="1400" b="1"/>
            </a:lvl2pPr>
            <a:lvl3pPr marL="642255" indent="0">
              <a:buNone/>
              <a:defRPr sz="1300" b="1"/>
            </a:lvl3pPr>
            <a:lvl4pPr marL="963382" indent="0">
              <a:buNone/>
              <a:defRPr sz="1100" b="1"/>
            </a:lvl4pPr>
            <a:lvl5pPr marL="1284513" indent="0">
              <a:buNone/>
              <a:defRPr sz="1100" b="1"/>
            </a:lvl5pPr>
            <a:lvl6pPr marL="1605642" indent="0">
              <a:buNone/>
              <a:defRPr sz="1100" b="1"/>
            </a:lvl6pPr>
            <a:lvl7pPr marL="1926770" indent="0">
              <a:buNone/>
              <a:defRPr sz="1100" b="1"/>
            </a:lvl7pPr>
            <a:lvl8pPr marL="2247901" indent="0">
              <a:buNone/>
              <a:defRPr sz="1100" b="1"/>
            </a:lvl8pPr>
            <a:lvl9pPr marL="256902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125" indent="0">
              <a:buNone/>
              <a:defRPr sz="1400" b="1"/>
            </a:lvl2pPr>
            <a:lvl3pPr marL="642255" indent="0">
              <a:buNone/>
              <a:defRPr sz="1300" b="1"/>
            </a:lvl3pPr>
            <a:lvl4pPr marL="963382" indent="0">
              <a:buNone/>
              <a:defRPr sz="1100" b="1"/>
            </a:lvl4pPr>
            <a:lvl5pPr marL="1284513" indent="0">
              <a:buNone/>
              <a:defRPr sz="1100" b="1"/>
            </a:lvl5pPr>
            <a:lvl6pPr marL="1605642" indent="0">
              <a:buNone/>
              <a:defRPr sz="1100" b="1"/>
            </a:lvl6pPr>
            <a:lvl7pPr marL="1926770" indent="0">
              <a:buNone/>
              <a:defRPr sz="1100" b="1"/>
            </a:lvl7pPr>
            <a:lvl8pPr marL="2247901" indent="0">
              <a:buNone/>
              <a:defRPr sz="1100" b="1"/>
            </a:lvl8pPr>
            <a:lvl9pPr marL="256902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710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6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53DC8-5DE3-4137-98A7-2449083871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4144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1112A-5B2D-41D2-BB85-28123A759C9A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6/26/2014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1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2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AA232-EFD8-4113-B40A-350F9D74CF02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684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33A3D-556B-4858-840F-250836D527EB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6/26/2014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5E147-EFFD-482E-85A2-FC5708023E10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67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95F40-DACF-4837-9B56-5621889CD1C9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6/26/2014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E5403-0E74-4F74-BFC9-0461A8063B99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725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98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18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7" y="27349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125" indent="0">
              <a:buNone/>
              <a:defRPr sz="800"/>
            </a:lvl2pPr>
            <a:lvl3pPr marL="642255" indent="0">
              <a:buNone/>
              <a:defRPr sz="700"/>
            </a:lvl3pPr>
            <a:lvl4pPr marL="963382" indent="0">
              <a:buNone/>
              <a:defRPr sz="600"/>
            </a:lvl4pPr>
            <a:lvl5pPr marL="1284513" indent="0">
              <a:buNone/>
              <a:defRPr sz="600"/>
            </a:lvl5pPr>
            <a:lvl6pPr marL="1605642" indent="0">
              <a:buNone/>
              <a:defRPr sz="600"/>
            </a:lvl6pPr>
            <a:lvl7pPr marL="1926770" indent="0">
              <a:buNone/>
              <a:defRPr sz="600"/>
            </a:lvl7pPr>
            <a:lvl8pPr marL="2247901" indent="0">
              <a:buNone/>
              <a:defRPr sz="600"/>
            </a:lvl8pPr>
            <a:lvl9pPr marL="256902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990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5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5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125" indent="0">
              <a:buNone/>
              <a:defRPr sz="2000"/>
            </a:lvl2pPr>
            <a:lvl3pPr marL="642255" indent="0">
              <a:buNone/>
              <a:defRPr sz="1700"/>
            </a:lvl3pPr>
            <a:lvl4pPr marL="963382" indent="0">
              <a:buNone/>
              <a:defRPr sz="1400"/>
            </a:lvl4pPr>
            <a:lvl5pPr marL="1284513" indent="0">
              <a:buNone/>
              <a:defRPr sz="1400"/>
            </a:lvl5pPr>
            <a:lvl6pPr marL="1605642" indent="0">
              <a:buNone/>
              <a:defRPr sz="1400"/>
            </a:lvl6pPr>
            <a:lvl7pPr marL="1926770" indent="0">
              <a:buNone/>
              <a:defRPr sz="1400"/>
            </a:lvl7pPr>
            <a:lvl8pPr marL="2247901" indent="0">
              <a:buNone/>
              <a:defRPr sz="1400"/>
            </a:lvl8pPr>
            <a:lvl9pPr marL="2569028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pitchFamily="-8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55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125" indent="0">
              <a:buNone/>
              <a:defRPr sz="800"/>
            </a:lvl2pPr>
            <a:lvl3pPr marL="642255" indent="0">
              <a:buNone/>
              <a:defRPr sz="700"/>
            </a:lvl3pPr>
            <a:lvl4pPr marL="963382" indent="0">
              <a:buNone/>
              <a:defRPr sz="600"/>
            </a:lvl4pPr>
            <a:lvl5pPr marL="1284513" indent="0">
              <a:buNone/>
              <a:defRPr sz="600"/>
            </a:lvl5pPr>
            <a:lvl6pPr marL="1605642" indent="0">
              <a:buNone/>
              <a:defRPr sz="600"/>
            </a:lvl6pPr>
            <a:lvl7pPr marL="1926770" indent="0">
              <a:buNone/>
              <a:defRPr sz="600"/>
            </a:lvl7pPr>
            <a:lvl8pPr marL="2247901" indent="0">
              <a:buNone/>
              <a:defRPr sz="600"/>
            </a:lvl8pPr>
            <a:lvl9pPr marL="256902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442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89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78" tIns="35678" rIns="35678" bIns="3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pitchFamily="-84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89" y="1946692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78" tIns="35678" rIns="35678" bIns="3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pitchFamily="-84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 pitchFamily="-84" charset="0"/>
              </a:rPr>
              <a:t>Second level</a:t>
            </a:r>
          </a:p>
          <a:p>
            <a:pPr lvl="2"/>
            <a:r>
              <a:rPr lang="en-US" smtClean="0">
                <a:sym typeface="Helvetica Light" pitchFamily="-84" charset="0"/>
              </a:rPr>
              <a:t>Third level</a:t>
            </a:r>
          </a:p>
          <a:p>
            <a:pPr lvl="3"/>
            <a:r>
              <a:rPr lang="en-US" smtClean="0">
                <a:sym typeface="Helvetica Light" pitchFamily="-84" charset="0"/>
              </a:rPr>
              <a:t>Fourth level</a:t>
            </a:r>
          </a:p>
          <a:p>
            <a:pPr lvl="4"/>
            <a:r>
              <a:rPr lang="en-US" smtClean="0">
                <a:sym typeface="Helvetica Light" pitchFamily="-8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360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1033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pitchFamily="-84" charset="0"/>
        </a:defRPr>
      </a:lvl1pPr>
      <a:lvl2pPr algn="ctr" defTabSz="41033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pitchFamily="-84" charset="0"/>
          <a:ea typeface="Helvetica Light" pitchFamily="-84" charset="0"/>
          <a:cs typeface="Helvetica Light" pitchFamily="-84" charset="0"/>
          <a:sym typeface="Helvetica Light" pitchFamily="-84" charset="0"/>
        </a:defRPr>
      </a:lvl2pPr>
      <a:lvl3pPr algn="ctr" defTabSz="41033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pitchFamily="-84" charset="0"/>
          <a:ea typeface="Helvetica Light" pitchFamily="-84" charset="0"/>
          <a:cs typeface="Helvetica Light" pitchFamily="-84" charset="0"/>
          <a:sym typeface="Helvetica Light" pitchFamily="-84" charset="0"/>
        </a:defRPr>
      </a:lvl3pPr>
      <a:lvl4pPr algn="ctr" defTabSz="41033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pitchFamily="-84" charset="0"/>
          <a:ea typeface="Helvetica Light" pitchFamily="-84" charset="0"/>
          <a:cs typeface="Helvetica Light" pitchFamily="-84" charset="0"/>
          <a:sym typeface="Helvetica Light" pitchFamily="-84" charset="0"/>
        </a:defRPr>
      </a:lvl4pPr>
      <a:lvl5pPr algn="ctr" defTabSz="41033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pitchFamily="-84" charset="0"/>
          <a:ea typeface="Helvetica Light" pitchFamily="-84" charset="0"/>
          <a:cs typeface="Helvetica Light" pitchFamily="-84" charset="0"/>
          <a:sym typeface="Helvetica Light" pitchFamily="-84" charset="0"/>
        </a:defRPr>
      </a:lvl5pPr>
      <a:lvl6pPr marL="321125" algn="ctr" defTabSz="41033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pitchFamily="-84" charset="0"/>
          <a:ea typeface="Helvetica Light" pitchFamily="-84" charset="0"/>
          <a:cs typeface="Helvetica Light" pitchFamily="-84" charset="0"/>
          <a:sym typeface="Helvetica Light" pitchFamily="-84" charset="0"/>
        </a:defRPr>
      </a:lvl6pPr>
      <a:lvl7pPr marL="642255" algn="ctr" defTabSz="41033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pitchFamily="-84" charset="0"/>
          <a:ea typeface="Helvetica Light" pitchFamily="-84" charset="0"/>
          <a:cs typeface="Helvetica Light" pitchFamily="-84" charset="0"/>
          <a:sym typeface="Helvetica Light" pitchFamily="-84" charset="0"/>
        </a:defRPr>
      </a:lvl7pPr>
      <a:lvl8pPr marL="963382" algn="ctr" defTabSz="41033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pitchFamily="-84" charset="0"/>
          <a:ea typeface="Helvetica Light" pitchFamily="-84" charset="0"/>
          <a:cs typeface="Helvetica Light" pitchFamily="-84" charset="0"/>
          <a:sym typeface="Helvetica Light" pitchFamily="-84" charset="0"/>
        </a:defRPr>
      </a:lvl8pPr>
      <a:lvl9pPr marL="1284513" algn="ctr" defTabSz="41033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pitchFamily="-84" charset="0"/>
          <a:ea typeface="Helvetica Light" pitchFamily="-84" charset="0"/>
          <a:cs typeface="Helvetica Light" pitchFamily="-84" charset="0"/>
          <a:sym typeface="Helvetica Light" pitchFamily="-84" charset="0"/>
        </a:defRPr>
      </a:lvl9pPr>
    </p:titleStyle>
    <p:bodyStyle>
      <a:lvl1pPr marL="267604" indent="-267604" algn="l" defTabSz="41033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pitchFamily="-84" charset="0"/>
        </a:defRPr>
      </a:lvl1pPr>
      <a:lvl2pPr marL="535210" indent="-267604" algn="l" defTabSz="41033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pitchFamily="-84" charset="0"/>
        </a:defRPr>
      </a:lvl2pPr>
      <a:lvl3pPr marL="802823" indent="-267604" algn="l" defTabSz="41033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pitchFamily="-84" charset="0"/>
        </a:defRPr>
      </a:lvl3pPr>
      <a:lvl4pPr marL="1070428" indent="-267604" algn="l" defTabSz="41033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pitchFamily="-84" charset="0"/>
        </a:defRPr>
      </a:lvl4pPr>
      <a:lvl5pPr marL="1338032" indent="-267604" algn="l" defTabSz="41033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pitchFamily="-84" charset="0"/>
        </a:defRPr>
      </a:lvl5pPr>
      <a:lvl6pPr marL="1659163" indent="-267604" algn="l" defTabSz="41033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pitchFamily="-84" charset="0"/>
        </a:defRPr>
      </a:lvl6pPr>
      <a:lvl7pPr marL="1980287" indent="-267604" algn="l" defTabSz="41033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pitchFamily="-84" charset="0"/>
        </a:defRPr>
      </a:lvl7pPr>
      <a:lvl8pPr marL="2301418" indent="-267604" algn="l" defTabSz="41033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pitchFamily="-84" charset="0"/>
        </a:defRPr>
      </a:lvl8pPr>
      <a:lvl9pPr marL="2622541" indent="-267604" algn="l" defTabSz="41033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pitchFamily="-84" charset="0"/>
        </a:defRPr>
      </a:lvl9pPr>
    </p:bodyStyle>
    <p:otherStyle>
      <a:defPPr>
        <a:defRPr lang="en-US"/>
      </a:defPPr>
      <a:lvl1pPr marL="0" algn="l" defTabSz="3211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125" algn="l" defTabSz="3211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255" algn="l" defTabSz="3211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382" algn="l" defTabSz="3211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513" algn="l" defTabSz="3211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5642" algn="l" defTabSz="3211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6770" algn="l" defTabSz="3211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7901" algn="l" defTabSz="3211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9028" algn="l" defTabSz="3211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1EECB0-7FB2-4EC6-96AB-2053C2201574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6/26/2014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469898-676F-4DF7-AE0A-E00E76612981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82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>
    <p:cut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0" tIns="45671" rIns="91340" bIns="4567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2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0" tIns="45671" rIns="91340" bIns="456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vert="horz" lIns="91340" tIns="45671" rIns="91340" bIns="4567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32B23A-946B-4950-B68F-F7FDA04122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72"/>
            <a:ext cx="2895600" cy="365125"/>
          </a:xfrm>
          <a:prstGeom prst="rect">
            <a:avLst/>
          </a:prstGeom>
        </p:spPr>
        <p:txBody>
          <a:bodyPr vert="horz" lIns="91340" tIns="45671" rIns="91340" bIns="4567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</p:spPr>
        <p:txBody>
          <a:bodyPr vert="horz" lIns="91340" tIns="45671" rIns="91340" bIns="4567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1B9368-C724-40D6-A8F6-86CAC57A35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31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70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41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13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683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536" indent="-34253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52" indent="-28544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68" indent="-22835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79" indent="-22835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95" indent="-22835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02" indent="-228351" algn="l" defTabSz="9134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08" indent="-228351" algn="l" defTabSz="9134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20" indent="-228351" algn="l" defTabSz="9134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023" indent="-228351" algn="l" defTabSz="9134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4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15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30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37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43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57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61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73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0" tIns="45671" rIns="91340" bIns="4567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2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0" tIns="45671" rIns="91340" bIns="456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vert="horz" lIns="91340" tIns="45671" rIns="91340" bIns="4567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32B23A-946B-4950-B68F-F7FDA04122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72"/>
            <a:ext cx="2895600" cy="365125"/>
          </a:xfrm>
          <a:prstGeom prst="rect">
            <a:avLst/>
          </a:prstGeom>
        </p:spPr>
        <p:txBody>
          <a:bodyPr vert="horz" lIns="91340" tIns="45671" rIns="91340" bIns="4567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</p:spPr>
        <p:txBody>
          <a:bodyPr vert="horz" lIns="91340" tIns="45671" rIns="91340" bIns="4567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1B9368-C724-40D6-A8F6-86CAC57A35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5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70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41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13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683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536" indent="-34253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52" indent="-28544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68" indent="-22835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79" indent="-22835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95" indent="-22835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02" indent="-228351" algn="l" defTabSz="9134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08" indent="-228351" algn="l" defTabSz="9134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20" indent="-228351" algn="l" defTabSz="9134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023" indent="-228351" algn="l" defTabSz="9134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4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15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30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37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43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57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61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73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0" tIns="45671" rIns="91340" bIns="4567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2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0" tIns="45671" rIns="91340" bIns="456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vert="horz" lIns="91340" tIns="45671" rIns="91340" bIns="4567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32B23A-946B-4950-B68F-F7FDA04122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72"/>
            <a:ext cx="2895600" cy="365125"/>
          </a:xfrm>
          <a:prstGeom prst="rect">
            <a:avLst/>
          </a:prstGeom>
        </p:spPr>
        <p:txBody>
          <a:bodyPr vert="horz" lIns="91340" tIns="45671" rIns="91340" bIns="4567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</p:spPr>
        <p:txBody>
          <a:bodyPr vert="horz" lIns="91340" tIns="45671" rIns="91340" bIns="4567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1B9368-C724-40D6-A8F6-86CAC57A35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6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70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41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13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683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536" indent="-34253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52" indent="-28544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68" indent="-22835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79" indent="-22835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95" indent="-22835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02" indent="-228351" algn="l" defTabSz="9134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08" indent="-228351" algn="l" defTabSz="9134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20" indent="-228351" algn="l" defTabSz="9134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023" indent="-228351" algn="l" defTabSz="9134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4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15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30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37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43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57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61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73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A70F70-AB45-448E-98DA-F03D8930424C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6/26/2014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BB6087-AFD6-4EB1-9C68-DFEEA986958B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93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</p:sldLayoutIdLst>
  <p:transition>
    <p:cut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DCE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imag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531" y="75904"/>
            <a:ext cx="5213821" cy="670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/>
          </p:cNvSpPr>
          <p:nvPr/>
        </p:nvSpPr>
        <p:spPr bwMode="auto">
          <a:xfrm>
            <a:off x="151805" y="713260"/>
            <a:ext cx="3504902" cy="547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797" tIns="50748" rIns="88797" bIns="50748"/>
          <a:lstStyle/>
          <a:p>
            <a:pPr marL="181737" indent="-181737" defTabSz="91316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b="1">
                <a:solidFill>
                  <a:srgbClr val="1D3F26"/>
                </a:solidFill>
                <a:latin typeface="Helvetica" pitchFamily="-84" charset="0"/>
                <a:cs typeface="Helvetica" pitchFamily="-84" charset="0"/>
                <a:sym typeface="Helvetica" pitchFamily="-84" charset="0"/>
              </a:rPr>
              <a:t>California has a variety of climate and land use zones</a:t>
            </a:r>
            <a:endParaRPr lang="en-US">
              <a:solidFill>
                <a:srgbClr val="1D3F26"/>
              </a:solidFill>
              <a:latin typeface="Helvetica" pitchFamily="-84" charset="0"/>
              <a:cs typeface="Helvetica" pitchFamily="-84" charset="0"/>
              <a:sym typeface="Helvetica" pitchFamily="-84" charset="0"/>
            </a:endParaRPr>
          </a:p>
          <a:p>
            <a:pPr marL="181737" indent="-181737" defTabSz="913161" fontAlgn="base" hangingPunct="0">
              <a:spcBef>
                <a:spcPct val="0"/>
              </a:spcBef>
              <a:spcAft>
                <a:spcPct val="0"/>
              </a:spcAft>
            </a:pPr>
            <a:endParaRPr lang="en-US" sz="2700" b="1">
              <a:solidFill>
                <a:srgbClr val="1D3F26"/>
              </a:solidFill>
              <a:latin typeface="Helvetica" pitchFamily="-84" charset="0"/>
              <a:cs typeface="Helvetica" pitchFamily="-84" charset="0"/>
              <a:sym typeface="Helvetica" pitchFamily="-84" charset="0"/>
            </a:endParaRPr>
          </a:p>
          <a:p>
            <a:pPr marL="181737" indent="-181737" defTabSz="913161" fontAlgn="base" hangingPunct="0">
              <a:spcBef>
                <a:spcPct val="0"/>
              </a:spcBef>
              <a:spcAft>
                <a:spcPct val="0"/>
              </a:spcAft>
              <a:buClr>
                <a:srgbClr val="1D3F26"/>
              </a:buClr>
              <a:buSzPct val="100000"/>
              <a:buFont typeface="ArialMT" charset="0"/>
              <a:buChar char="•"/>
            </a:pPr>
            <a:r>
              <a:rPr lang="en-US" sz="2400" b="1">
                <a:solidFill>
                  <a:srgbClr val="1D3F26"/>
                </a:solidFill>
                <a:latin typeface="Helvetica" pitchFamily="-84" charset="0"/>
                <a:cs typeface="Helvetica" pitchFamily="-84" charset="0"/>
                <a:sym typeface="Helvetica" pitchFamily="-84" charset="0"/>
              </a:rPr>
              <a:t>Natural diversity allows diverse agriculture to thrive</a:t>
            </a:r>
            <a:endParaRPr lang="en-US">
              <a:solidFill>
                <a:srgbClr val="1D3F26"/>
              </a:solidFill>
              <a:latin typeface="Helvetica" pitchFamily="-84" charset="0"/>
              <a:cs typeface="Helvetica" pitchFamily="-84" charset="0"/>
              <a:sym typeface="Helvetica" pitchFamily="-84" charset="0"/>
            </a:endParaRPr>
          </a:p>
          <a:p>
            <a:pPr marL="181737" indent="-181737" defTabSz="913161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1D3F26"/>
              </a:solidFill>
              <a:latin typeface="Helvetica" pitchFamily="-84" charset="0"/>
              <a:cs typeface="Helvetica" pitchFamily="-84" charset="0"/>
              <a:sym typeface="Helvetica" pitchFamily="-84" charset="0"/>
            </a:endParaRPr>
          </a:p>
          <a:p>
            <a:pPr marL="181737" indent="-181737" defTabSz="913161" fontAlgn="base" hangingPunct="0">
              <a:spcBef>
                <a:spcPct val="0"/>
              </a:spcBef>
              <a:spcAft>
                <a:spcPct val="0"/>
              </a:spcAft>
              <a:buClr>
                <a:srgbClr val="1D3F26"/>
              </a:buClr>
              <a:buSzPct val="100000"/>
              <a:buFont typeface="ArialMT" charset="0"/>
              <a:buChar char="•"/>
            </a:pPr>
            <a:r>
              <a:rPr lang="en-US" sz="2400" b="1">
                <a:solidFill>
                  <a:srgbClr val="1D3F26"/>
                </a:solidFill>
                <a:latin typeface="Helvetica" pitchFamily="-84" charset="0"/>
                <a:cs typeface="Helvetica" pitchFamily="-84" charset="0"/>
                <a:sym typeface="Helvetica" pitchFamily="-84" charset="0"/>
              </a:rPr>
              <a:t>A relatively small share of the total land mass is suitable for high-productivity irrigated crops </a:t>
            </a:r>
            <a:endParaRPr lang="en-US" sz="2500">
              <a:solidFill>
                <a:srgbClr val="000000"/>
              </a:solidFill>
              <a:sym typeface="Helvetica Light" pitchFamily="-84" charset="0"/>
            </a:endParaRPr>
          </a:p>
        </p:txBody>
      </p:sp>
      <p:sp>
        <p:nvSpPr>
          <p:cNvPr id="15364" name="AutoShape 3"/>
          <p:cNvSpPr>
            <a:spLocks/>
          </p:cNvSpPr>
          <p:nvPr/>
        </p:nvSpPr>
        <p:spPr bwMode="auto">
          <a:xfrm>
            <a:off x="6856905" y="2513707"/>
            <a:ext cx="862831" cy="152921"/>
          </a:xfrm>
          <a:custGeom>
            <a:avLst/>
            <a:gdLst>
              <a:gd name="T0" fmla="*/ 34858020 w 21600"/>
              <a:gd name="T1" fmla="*/ 1094931 h 21600"/>
              <a:gd name="T2" fmla="*/ 34858020 w 21600"/>
              <a:gd name="T3" fmla="*/ 1094931 h 21600"/>
              <a:gd name="T4" fmla="*/ 34858020 w 21600"/>
              <a:gd name="T5" fmla="*/ 1094931 h 21600"/>
              <a:gd name="T6" fmla="*/ 34858020 w 21600"/>
              <a:gd name="T7" fmla="*/ 109493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0799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799"/>
                </a:cubicBezTo>
                <a:cubicBezTo>
                  <a:pt x="21600" y="10800"/>
                  <a:pt x="21600" y="10800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10800" y="21600"/>
                  <a:pt x="10800" y="21600"/>
                  <a:pt x="10799" y="21600"/>
                </a:cubicBezTo>
                <a:lnTo>
                  <a:pt x="10799" y="21599"/>
                </a:lnTo>
                <a:cubicBezTo>
                  <a:pt x="4835" y="21599"/>
                  <a:pt x="0" y="16764"/>
                  <a:pt x="0" y="10800"/>
                </a:cubicBezTo>
                <a:cubicBezTo>
                  <a:pt x="0" y="10799"/>
                  <a:pt x="0" y="10799"/>
                  <a:pt x="0" y="10799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36124">
            <a:solidFill>
              <a:srgbClr val="CC00CC"/>
            </a:solidFill>
            <a:round/>
            <a:headEnd/>
            <a:tailEnd/>
          </a:ln>
        </p:spPr>
        <p:txBody>
          <a:bodyPr lIns="50748" tIns="50748" rIns="50748" bIns="50748" anchor="ctr"/>
          <a:lstStyle/>
          <a:p>
            <a:pPr algn="ctr" defTabSz="410310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3120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 descr="Loading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2400"/>
            <a:ext cx="9677400" cy="731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1991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982" y="381000"/>
            <a:ext cx="3657600" cy="884238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Major Water </a:t>
            </a:r>
            <a:br>
              <a:rPr lang="en-US" sz="3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Projects</a:t>
            </a:r>
          </a:p>
        </p:txBody>
      </p:sp>
      <p:pic>
        <p:nvPicPr>
          <p:cNvPr id="51204" name="Picture 4" descr="FIG__1-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1961"/>
          <a:stretch>
            <a:fillRect/>
          </a:stretch>
        </p:blipFill>
        <p:spPr>
          <a:xfrm>
            <a:off x="4101138" y="0"/>
            <a:ext cx="5042862" cy="6858000"/>
          </a:xfrm>
          <a:effectLst>
            <a:outerShdw dist="107763" dir="2700000" algn="ctr" rotWithShape="0">
              <a:schemeClr val="tx2">
                <a:alpha val="50000"/>
              </a:scheme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86603" y="1905000"/>
            <a:ext cx="3581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4"/>
              </a:buBlip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Federal – Central Valley Project (CVP)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4"/>
              </a:buBlip>
            </a:pP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4"/>
              </a:buBlip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State – State Water Project (SWP)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4"/>
              </a:buBlip>
            </a:pP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4"/>
              </a:buBlip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Local – Many smaller projects throughout state</a:t>
            </a:r>
          </a:p>
        </p:txBody>
      </p:sp>
    </p:spTree>
    <p:extLst>
      <p:ext uri="{BB962C8B-B14F-4D97-AF65-F5344CB8AC3E}">
        <p14:creationId xmlns:p14="http://schemas.microsoft.com/office/powerpoint/2010/main" val="336830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5" y="-2854341"/>
            <a:ext cx="8680765" cy="1123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05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1024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060444"/>
      </p:ext>
    </p:extLst>
  </p:cSld>
  <p:clrMapOvr>
    <a:masterClrMapping/>
  </p:clrMapOvr>
  <p:transition>
    <p:cut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22" name="Picture 2" descr="\\ba-westlands\jpeltier\Allocation History with 2013 initi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1" y="0"/>
            <a:ext cx="88750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040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44489"/>
            <a:ext cx="8278282" cy="620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637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385765"/>
            <a:ext cx="8229600" cy="5627687"/>
          </a:xfrm>
        </p:spPr>
      </p:pic>
    </p:spTree>
    <p:extLst>
      <p:ext uri="{BB962C8B-B14F-4D97-AF65-F5344CB8AC3E}">
        <p14:creationId xmlns:p14="http://schemas.microsoft.com/office/powerpoint/2010/main" val="817711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/>
          </p:cNvSpPr>
          <p:nvPr>
            <p:ph type="title" idx="4294967295"/>
          </p:nvPr>
        </p:nvSpPr>
        <p:spPr>
          <a:xfrm>
            <a:off x="457200" y="704850"/>
            <a:ext cx="8229600" cy="742950"/>
          </a:xfrm>
        </p:spPr>
        <p:txBody>
          <a:bodyPr/>
          <a:lstStyle/>
          <a:p>
            <a:pPr algn="ctr"/>
            <a:r>
              <a:rPr lang="en-US" altLang="en-US" sz="3600" smtClean="0"/>
              <a:t>2009 Satellite Image of Westlands</a:t>
            </a:r>
            <a:br>
              <a:rPr lang="en-US" altLang="en-US" sz="3600" smtClean="0"/>
            </a:br>
            <a:r>
              <a:rPr lang="en-US" altLang="en-US" sz="2800" smtClean="0"/>
              <a:t>Reflects only 317,000 acres farmed 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3540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0"/>
            <a:ext cx="4200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243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pitchFamily="-84" charset="0"/>
            <a:ea typeface="Helvetica Light" pitchFamily="-84" charset="0"/>
            <a:cs typeface="Helvetica Light" pitchFamily="-84" charset="0"/>
            <a:sym typeface="Helvetica Light" pitchFamily="-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pitchFamily="-84" charset="0"/>
            <a:ea typeface="Helvetica Light" pitchFamily="-84" charset="0"/>
            <a:cs typeface="Helvetica Light" pitchFamily="-84" charset="0"/>
            <a:sym typeface="Helvetica Light" pitchFamily="-84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5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5741</TotalTime>
  <Words>65</Words>
  <Application>Microsoft Office PowerPoint</Application>
  <PresentationFormat>On-screen Show (4:3)</PresentationFormat>
  <Paragraphs>15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1_Office Theme</vt:lpstr>
      <vt:lpstr>5_Flow</vt:lpstr>
      <vt:lpstr>2_Office Theme</vt:lpstr>
      <vt:lpstr>3_Office Theme</vt:lpstr>
      <vt:lpstr>4_Office Theme</vt:lpstr>
      <vt:lpstr>1_Flow</vt:lpstr>
      <vt:lpstr>PowerPoint Presentation</vt:lpstr>
      <vt:lpstr>Major Water  Projects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2009 Satellite Image of Westlands Reflects only 317,000 acres farmed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Peltier</dc:creator>
  <cp:lastModifiedBy>Renee Cashmere</cp:lastModifiedBy>
  <cp:revision>8</cp:revision>
  <dcterms:created xsi:type="dcterms:W3CDTF">2014-01-10T16:14:33Z</dcterms:created>
  <dcterms:modified xsi:type="dcterms:W3CDTF">2014-06-26T21:52:22Z</dcterms:modified>
</cp:coreProperties>
</file>